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2" r:id="rId4"/>
  </p:sldMasterIdLst>
  <p:notesMasterIdLst>
    <p:notesMasterId r:id="rId12"/>
  </p:notesMasterIdLst>
  <p:handoutMasterIdLst>
    <p:handoutMasterId r:id="rId13"/>
  </p:handoutMasterIdLst>
  <p:sldIdLst>
    <p:sldId id="387" r:id="rId5"/>
    <p:sldId id="416" r:id="rId6"/>
    <p:sldId id="412" r:id="rId7"/>
    <p:sldId id="413" r:id="rId8"/>
    <p:sldId id="415" r:id="rId9"/>
    <p:sldId id="414" r:id="rId10"/>
    <p:sldId id="41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shika Rupasinghe (Silueta)" initials="TR(" lastIdx="3" clrIdx="0">
    <p:extLst>
      <p:ext uri="{19B8F6BF-5375-455C-9EA6-DF929625EA0E}">
        <p15:presenceInfo xmlns:p15="http://schemas.microsoft.com/office/powerpoint/2012/main" userId="S-1-5-21-3805181489-1672205639-3531566690-175065" providerId="AD"/>
      </p:ext>
    </p:extLst>
  </p:cmAuthor>
  <p:cmAuthor id="2" name="Thashika Rupasinghe (Silueta)" initials="TR( [2]" lastIdx="1" clrIdx="1">
    <p:extLst>
      <p:ext uri="{19B8F6BF-5375-455C-9EA6-DF929625EA0E}">
        <p15:presenceInfo xmlns:p15="http://schemas.microsoft.com/office/powerpoint/2012/main" userId="S::thashikar@masholdings.com::9c83e9fc-b926-484d-947a-9ed2a178e5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94CF5A"/>
    <a:srgbClr val="8497B0"/>
    <a:srgbClr val="A42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7" autoAdjust="0"/>
    <p:restoredTop sz="93910" autoAdjust="0"/>
  </p:normalViewPr>
  <p:slideViewPr>
    <p:cSldViewPr snapToGrid="0">
      <p:cViewPr varScale="1">
        <p:scale>
          <a:sx n="77" d="100"/>
          <a:sy n="77" d="100"/>
        </p:scale>
        <p:origin x="86" y="28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9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8FC47-4B1C-4360-9223-3127F0FF3B56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F876-9074-4D0B-BF91-8B2F2FE85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59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872B2-0BA1-4810-AEF6-17ABB15785B1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1898E-DA7E-42BA-A496-1029D4DB1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5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 algn="r"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0" y="3810000"/>
            <a:ext cx="8534400" cy="838200"/>
          </a:xfrm>
        </p:spPr>
        <p:txBody>
          <a:bodyPr/>
          <a:lstStyle>
            <a:lvl1pPr marL="0" indent="0" algn="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A4B8-10AB-43F4-9833-47A22F7AE82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591-BC17-47B4-910A-7F8D61DF87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8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487" y="483296"/>
            <a:ext cx="8797447" cy="5062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0"/>
            <a:ext cx="10566400" cy="3657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293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eperat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8E95-BE0B-4084-A17A-DF8FD60BB8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591-BC17-47B4-910A-7F8D61DF87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9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0401" y="482252"/>
            <a:ext cx="8695847" cy="51983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Slide/Contend 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2590803"/>
            <a:ext cx="5384800" cy="3535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590803"/>
            <a:ext cx="5384800" cy="3535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522C-9C5F-435E-9B4D-A97211FDD9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591-BC17-47B4-910A-7F8D61DF87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1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 algn="l">
              <a:buNone/>
              <a:defRPr sz="1800" b="1">
                <a:solidFill>
                  <a:srgbClr val="FF0000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Slide/Content Header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51078"/>
            <a:ext cx="5386917" cy="3768725"/>
          </a:xfrm>
        </p:spPr>
        <p:txBody>
          <a:bodyPr/>
          <a:lstStyle>
            <a:lvl1pPr algn="l">
              <a:defRPr sz="1800"/>
            </a:lvl1pPr>
            <a:lvl2pPr algn="l">
              <a:defRPr sz="1500"/>
            </a:lvl2pPr>
            <a:lvl3pPr algn="l">
              <a:defRPr sz="1350"/>
            </a:lvl3pPr>
            <a:lvl4pPr algn="l">
              <a:defRPr sz="1200"/>
            </a:lvl4pPr>
            <a:lvl5pPr algn="l"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 algn="l">
              <a:buNone/>
              <a:defRPr sz="1800" b="1">
                <a:solidFill>
                  <a:srgbClr val="FF0000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Slide/Content Header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251078"/>
            <a:ext cx="5389033" cy="3768725"/>
          </a:xfrm>
        </p:spPr>
        <p:txBody>
          <a:bodyPr/>
          <a:lstStyle>
            <a:lvl1pPr algn="l">
              <a:defRPr sz="1800"/>
            </a:lvl1pPr>
            <a:lvl2pPr algn="l">
              <a:defRPr sz="1500"/>
            </a:lvl2pPr>
            <a:lvl3pPr algn="l">
              <a:defRPr sz="1350"/>
            </a:lvl3pPr>
            <a:lvl4pPr algn="l">
              <a:defRPr sz="1200"/>
            </a:lvl4pPr>
            <a:lvl5pPr algn="l"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7DCC-B144-4E0C-8F71-FCFC2A30E5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591-BC17-47B4-910A-7F8D61DF87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36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3CB3-1F5F-4119-BEFA-1DB2AD0A44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591-BC17-47B4-910A-7F8D61DF87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5181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36800" y="990600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0" y="3429000"/>
            <a:ext cx="2336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E0709-8DE6-46DA-99EC-FAB7545DB42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591-BC17-47B4-910A-7F8D61DF87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5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76252" y="469727"/>
            <a:ext cx="8786312" cy="5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667003"/>
            <a:ext cx="10972800" cy="307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Eurostile" pitchFamily="34" charset="0"/>
              </a:defRPr>
            </a:lvl1pPr>
          </a:lstStyle>
          <a:p>
            <a:fld id="{9F1D9DBF-D471-4DF3-BAC6-A4A05154D0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Eurostile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Eurostile" pitchFamily="34" charset="0"/>
              </a:defRPr>
            </a:lvl1pPr>
          </a:lstStyle>
          <a:p>
            <a:fld id="{A2E70591-BC17-47B4-910A-7F8D61DF87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4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850" b="1" kern="1200">
          <a:solidFill>
            <a:srgbClr val="CC0000"/>
          </a:solidFill>
          <a:latin typeface="Eurostile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0" kern="1200">
          <a:solidFill>
            <a:schemeClr val="bg1">
              <a:lumMod val="65000"/>
            </a:schemeClr>
          </a:solidFill>
          <a:latin typeface="Eurostile" pitchFamily="34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bg1">
              <a:lumMod val="65000"/>
            </a:schemeClr>
          </a:solidFill>
          <a:latin typeface="Eurostile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65000"/>
            </a:schemeClr>
          </a:solidFill>
          <a:latin typeface="Eurostile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bg1">
              <a:lumMod val="65000"/>
            </a:schemeClr>
          </a:solidFill>
          <a:latin typeface="Eurostile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bg1">
              <a:lumMod val="65000"/>
            </a:schemeClr>
          </a:solidFill>
          <a:latin typeface="Eurostile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2F0C48E-CDD2-4F50-977E-732F52EA4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2385" b="-2"/>
          <a:stretch/>
        </p:blipFill>
        <p:spPr>
          <a:xfrm>
            <a:off x="0" y="-146852"/>
            <a:ext cx="12192000" cy="7107740"/>
          </a:xfrm>
          <a:prstGeom prst="rect">
            <a:avLst/>
          </a:prstGeom>
          <a:noFill/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41D06E-54C8-467C-A550-13961D1F2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3" y="188844"/>
            <a:ext cx="1450731" cy="55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3ACA4-0299-401B-BCBD-F76CBF1F7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"/>
          <a:stretch/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117701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F4E3-E499-4CD3-80E8-CAB54F31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/>
              <a:t>What is andon?</a:t>
            </a:r>
            <a:endParaRPr lang="en-US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F7D753F0-2FD7-4289-B843-A5CBB3725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2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81E524-84DE-4225-B3D2-51DE993170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648200" y="6356353"/>
            <a:ext cx="2895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14F51E7-4CD7-4AFE-803D-091451407E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2E70591-BC17-47B4-910A-7F8D61DF87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 picture containing indoor, chessman&#10;&#10;Description automatically generated">
            <a:extLst>
              <a:ext uri="{FF2B5EF4-FFF2-40B4-BE49-F238E27FC236}">
                <a16:creationId xmlns:a16="http://schemas.microsoft.com/office/drawing/2014/main" id="{3B842C7B-6F84-4790-914F-01DE01F5E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1D12F-E5B4-41AB-B8F7-1B3CAD4F3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5"/>
          <a:stretch/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2825278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06E970-258D-456E-A947-F5E601F14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"/>
          <a:stretch/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375822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4A22-FBDE-49E4-AF4E-C6F9310091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6600" dirty="0"/>
              <a:t>Thank You!!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FEBD37C-2DE0-44BE-BBDC-13496203B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49A6B00-8D77-42EF-ADFE-5F31DA59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0115C8F-AE92-4E19-B83A-29323F580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2E70591-BC17-47B4-910A-7F8D61DF87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68601"/>
      </p:ext>
    </p:extLst>
  </p:cSld>
  <p:clrMapOvr>
    <a:masterClrMapping/>
  </p:clrMapOvr>
</p:sld>
</file>

<file path=ppt/theme/theme1.xml><?xml version="1.0" encoding="utf-8"?>
<a:theme xmlns:a="http://schemas.openxmlformats.org/drawingml/2006/main" name="MAS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A5A5A5"/>
      </a:accent2>
      <a:accent3>
        <a:srgbClr val="ED7D31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" id="{7083D652-4E6C-4FB3-8DF7-F44063548A32}" vid="{D44872CD-26B8-494E-9F4A-2E9F4CF08B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09D69F662E2546A51842955E648C83" ma:contentTypeVersion="12" ma:contentTypeDescription="Create a new document." ma:contentTypeScope="" ma:versionID="579fe1a9fdd74dfac208378c45f4f141">
  <xsd:schema xmlns:xsd="http://www.w3.org/2001/XMLSchema" xmlns:xs="http://www.w3.org/2001/XMLSchema" xmlns:p="http://schemas.microsoft.com/office/2006/metadata/properties" xmlns:ns3="d2ee374d-c1e4-4da0-88f4-6b5b8c87f634" xmlns:ns4="2032198c-1584-49a9-bd4c-bc2b60f0c075" targetNamespace="http://schemas.microsoft.com/office/2006/metadata/properties" ma:root="true" ma:fieldsID="2be77bbbef709e45d940f47443f24a88" ns3:_="" ns4:_="">
    <xsd:import namespace="d2ee374d-c1e4-4da0-88f4-6b5b8c87f634"/>
    <xsd:import namespace="2032198c-1584-49a9-bd4c-bc2b60f0c0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ee374d-c1e4-4da0-88f4-6b5b8c87f6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32198c-1584-49a9-bd4c-bc2b60f0c07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A73C3C-AF07-43BD-AF98-80FB271E00A2}">
  <ds:schemaRefs>
    <ds:schemaRef ds:uri="d2ee374d-c1e4-4da0-88f4-6b5b8c87f634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032198c-1584-49a9-bd4c-bc2b60f0c07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55196DF-5EEC-44C7-B2DA-934512D30A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F5473-951D-40B7-A840-7BCD2DF727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ee374d-c1e4-4da0-88f4-6b5b8c87f634"/>
    <ds:schemaRef ds:uri="2032198c-1584-49a9-bd4c-bc2b60f0c0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</TotalTime>
  <Words>11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Eurostile</vt:lpstr>
      <vt:lpstr>MAS</vt:lpstr>
      <vt:lpstr>PowerPoint Presentation</vt:lpstr>
      <vt:lpstr>PowerPoint Presentation</vt:lpstr>
      <vt:lpstr>What is andon?</vt:lpstr>
      <vt:lpstr>PowerPoint Presentation</vt:lpstr>
      <vt:lpstr>PowerPoint Presentation</vt:lpstr>
      <vt:lpstr>PowerPoint Presentation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Thashika Rupasinghe (Silueta)</dc:creator>
  <cp:lastModifiedBy>Saranga 2019952</cp:lastModifiedBy>
  <cp:revision>66</cp:revision>
  <dcterms:created xsi:type="dcterms:W3CDTF">2020-11-17T04:52:10Z</dcterms:created>
  <dcterms:modified xsi:type="dcterms:W3CDTF">2021-07-19T22:59:00Z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e74f8fa-4f70-4c10-a481-9ace1c42864a_Enabled">
    <vt:lpwstr>True</vt:lpwstr>
  </property>
  <property fmtid="{D5CDD505-2E9C-101B-9397-08002B2CF9AE}" pid="3" name="MSIP_Label_1e74f8fa-4f70-4c10-a481-9ace1c42864a_SiteId">
    <vt:lpwstr>852c5799-8134-4f15-9d38-eba4296cc76f</vt:lpwstr>
  </property>
  <property fmtid="{D5CDD505-2E9C-101B-9397-08002B2CF9AE}" pid="4" name="MSIP_Label_1e74f8fa-4f70-4c10-a481-9ace1c42864a_Owner">
    <vt:lpwstr>thashikar@masholdings.com</vt:lpwstr>
  </property>
  <property fmtid="{D5CDD505-2E9C-101B-9397-08002B2CF9AE}" pid="5" name="MSIP_Label_1e74f8fa-4f70-4c10-a481-9ace1c42864a_SetDate">
    <vt:lpwstr>2020-11-17T06:55:17.8882570Z</vt:lpwstr>
  </property>
  <property fmtid="{D5CDD505-2E9C-101B-9397-08002B2CF9AE}" pid="6" name="MSIP_Label_1e74f8fa-4f70-4c10-a481-9ace1c42864a_Name">
    <vt:lpwstr>Public</vt:lpwstr>
  </property>
  <property fmtid="{D5CDD505-2E9C-101B-9397-08002B2CF9AE}" pid="7" name="MSIP_Label_1e74f8fa-4f70-4c10-a481-9ace1c42864a_Application">
    <vt:lpwstr>Microsoft Azure Information Protection</vt:lpwstr>
  </property>
  <property fmtid="{D5CDD505-2E9C-101B-9397-08002B2CF9AE}" pid="8" name="MSIP_Label_1e74f8fa-4f70-4c10-a481-9ace1c42864a_ActionId">
    <vt:lpwstr>cedba577-fdf7-4a9c-af4c-b915574ff9be</vt:lpwstr>
  </property>
  <property fmtid="{D5CDD505-2E9C-101B-9397-08002B2CF9AE}" pid="9" name="MSIP_Label_1e74f8fa-4f70-4c10-a481-9ace1c42864a_Extended_MSFT_Method">
    <vt:lpwstr>Automatic</vt:lpwstr>
  </property>
  <property fmtid="{D5CDD505-2E9C-101B-9397-08002B2CF9AE}" pid="10" name="Sensitivity">
    <vt:lpwstr>Public</vt:lpwstr>
  </property>
  <property fmtid="{D5CDD505-2E9C-101B-9397-08002B2CF9AE}" pid="11" name="ContentTypeId">
    <vt:lpwstr>0x010100F809D69F662E2546A51842955E648C83</vt:lpwstr>
  </property>
</Properties>
</file>